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9" autoAdjust="0"/>
    <p:restoredTop sz="91408" autoAdjust="0"/>
  </p:normalViewPr>
  <p:slideViewPr>
    <p:cSldViewPr snapToGrid="0" snapToObjects="1">
      <p:cViewPr varScale="1">
        <p:scale>
          <a:sx n="58" d="100"/>
          <a:sy n="58" d="100"/>
        </p:scale>
        <p:origin x="248" y="95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6/13/23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17051</TotalTime>
  <Words>3916</Words>
  <Application>Microsoft Macintosh PowerPoint</Application>
  <PresentationFormat>Custom</PresentationFormat>
  <Paragraphs>1164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2191</cp:revision>
  <cp:lastPrinted>2016-04-21T19:59:33Z</cp:lastPrinted>
  <dcterms:created xsi:type="dcterms:W3CDTF">2013-10-17T20:28:19Z</dcterms:created>
  <dcterms:modified xsi:type="dcterms:W3CDTF">2023-06-14T03:11:11Z</dcterms:modified>
</cp:coreProperties>
</file>